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  <p:sldMasterId id="2147483675" r:id="rId4"/>
  </p:sldMasterIdLst>
  <p:notesMasterIdLst>
    <p:notesMasterId r:id="rId15"/>
  </p:notesMasterIdLst>
  <p:sldIdLst>
    <p:sldId id="257" r:id="rId5"/>
    <p:sldId id="258" r:id="rId6"/>
    <p:sldId id="269" r:id="rId7"/>
    <p:sldId id="267" r:id="rId8"/>
    <p:sldId id="270" r:id="rId9"/>
    <p:sldId id="271" r:id="rId10"/>
    <p:sldId id="272" r:id="rId11"/>
    <p:sldId id="273" r:id="rId12"/>
    <p:sldId id="274" r:id="rId13"/>
    <p:sldId id="268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SamsungOne 450C" panose="020B0506030303020204" charset="0"/>
      <p:regular r:id="rId22"/>
    </p:embeddedFont>
    <p:embeddedFont>
      <p:font typeface="SamsungOne 800C" panose="020B0906030303020204" charset="0"/>
      <p:bold r:id="rId2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>
        <p:scale>
          <a:sx n="100" d="100"/>
          <a:sy n="100" d="100"/>
        </p:scale>
        <p:origin x="81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01.06.2022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01.06.2022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558E30-C6C9-478D-87BC-8105A6DDE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7175915-8A85-448A-89D4-BCC5E64E9B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8DA45AA-278D-4BC1-83EA-71E2E62DE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2BC7-7823-4DF6-81F1-7CEFB7B3C33C}" type="datetime1">
              <a:rPr lang="ru-RU" smtClean="0"/>
              <a:t>01.06.2022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C49D1CB-AE8A-42FD-8BF0-4AF5E4D37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E0AAC0-F1EC-4F10-8D3F-CBB9BCB71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6803633"/>
      </p:ext>
    </p:extLst>
  </p:cSld>
  <p:clrMapOvr>
    <a:masterClrMapping/>
  </p:clrMapOvr>
  <p:hf hdr="0" ft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7C65ED-4D0F-4FDA-B241-C365C06EF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1D37DC-0ABF-4410-AF1C-26CC5A6D0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E4B3EC-DBE8-4EE9-92F2-929221BAC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2BC7-7823-4DF6-81F1-7CEFB7B3C33C}" type="datetime1">
              <a:rPr lang="ru-RU" smtClean="0"/>
              <a:t>01.06.2022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49E2FCB-B50E-46CA-9802-A6AAED320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59CB38-C6C5-4FF3-A0AE-B9FDD8E68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4909729"/>
      </p:ext>
    </p:extLst>
  </p:cSld>
  <p:clrMapOvr>
    <a:masterClrMapping/>
  </p:clrMapOvr>
  <p:hf hdr="0" ft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9CCFC3-4100-40BC-9DD1-6020385D7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000FCF-E2C9-445E-994D-10069C716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A785A92-E974-40E3-AD6A-2F369076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2BC7-7823-4DF6-81F1-7CEFB7B3C33C}" type="datetime1">
              <a:rPr lang="ru-RU" smtClean="0"/>
              <a:t>01.06.2022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5D0C71-5242-4B9B-A136-4CA0424A9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BC7E9A-B341-4074-B253-25C42E4D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7260889"/>
      </p:ext>
    </p:extLst>
  </p:cSld>
  <p:clrMapOvr>
    <a:masterClrMapping/>
  </p:clrMapOvr>
  <p:hf hdr="0" ft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6B3F3B-AF9B-40ED-8279-8DCF77089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8106C1-E453-4FED-87BD-12A006993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870A713-0671-4F1A-84C1-FEBB623F85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7B1B078-C59E-4EB7-A2E3-2B7DFCEB8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2BC7-7823-4DF6-81F1-7CEFB7B3C33C}" type="datetime1">
              <a:rPr lang="ru-RU" smtClean="0"/>
              <a:t>01.06.2022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15C00D5-36F5-4F23-8EB5-55453183C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ABC9AC3-CB09-43FE-AAA3-0B94C1935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7048767"/>
      </p:ext>
    </p:extLst>
  </p:cSld>
  <p:clrMapOvr>
    <a:masterClrMapping/>
  </p:clrMapOvr>
  <p:hf hdr="0" ft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021D65-6995-49E6-A089-C2DF3F06C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2C6743D-742D-4783-AC82-077302454E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A85EC4A-73F7-4082-85A3-D3B4962D4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53FC34C-4DBF-430E-B898-3C25D773DF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9FDA0EB-76BB-440B-BD1F-B2651DCA12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99DA533-6854-4D90-9867-FB8F7D724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2BC7-7823-4DF6-81F1-7CEFB7B3C33C}" type="datetime1">
              <a:rPr lang="ru-RU" smtClean="0"/>
              <a:t>01.06.2022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374DC4C-E09F-413E-906F-987CDA048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482327C-A50F-4320-B852-87392BA98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3521228"/>
      </p:ext>
    </p:extLst>
  </p:cSld>
  <p:clrMapOvr>
    <a:masterClrMapping/>
  </p:clrMapOvr>
  <p:hf hdr="0" ft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C51732-ED0B-4C6B-AF6B-B43D53A26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E920CD6-1696-448B-8832-08AE05D4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2BC7-7823-4DF6-81F1-7CEFB7B3C33C}" type="datetime1">
              <a:rPr lang="ru-RU" smtClean="0"/>
              <a:t>01.06.2022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0641E5A-D9FE-4499-8BD6-CB0FEA517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E7A15D7-685A-4BF1-B81A-EB734828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931934"/>
      </p:ext>
    </p:extLst>
  </p:cSld>
  <p:clrMapOvr>
    <a:masterClrMapping/>
  </p:clrMapOvr>
  <p:hf hdr="0" ft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1ADB8EE-657E-4D51-AC75-F5542BB14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2BC7-7823-4DF6-81F1-7CEFB7B3C33C}" type="datetime1">
              <a:rPr lang="ru-RU" smtClean="0"/>
              <a:t>01.06.2022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C6706EC-66BC-4ABA-97B0-6CD764791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AA8DF0D-CB86-47E1-9453-85C4713FC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1493766"/>
      </p:ext>
    </p:extLst>
  </p:cSld>
  <p:clrMapOvr>
    <a:masterClrMapping/>
  </p:clrMapOvr>
  <p:hf hdr="0" ft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5233C8-1EE1-414D-8711-1467D139B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6840FB-13CE-48DD-B231-876A6C01A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206256C-82EE-4213-ACAD-33594670FF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E5976A3-F048-4382-BA9F-D2D80D5A9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2BC7-7823-4DF6-81F1-7CEFB7B3C33C}" type="datetime1">
              <a:rPr lang="ru-RU" smtClean="0"/>
              <a:t>01.06.2022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7471554-9399-4CE6-B0DD-9B31730C7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71FC077-3587-43DE-8244-77C3B31A3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155217"/>
      </p:ext>
    </p:extLst>
  </p:cSld>
  <p:clrMapOvr>
    <a:masterClrMapping/>
  </p:clrMapOvr>
  <p:hf hdr="0" ft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245DE8-553D-4D25-BF53-B3F54584B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5EF8536-8FC3-460F-A9CE-B47ED0125F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DEA77C2-4F91-4802-8FB7-F73879F3E0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817D370-1564-4BF4-AC41-82AD003F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2BC7-7823-4DF6-81F1-7CEFB7B3C33C}" type="datetime1">
              <a:rPr lang="ru-RU" smtClean="0"/>
              <a:t>01.06.2022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79F7A9B-5A40-4162-97D0-22D05016C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722D750-DBCE-470D-8737-51D741F44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3725007"/>
      </p:ext>
    </p:extLst>
  </p:cSld>
  <p:clrMapOvr>
    <a:masterClrMapping/>
  </p:clrMapOvr>
  <p:hf hdr="0" ft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38665B-266B-4F48-B375-D74F37F19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D78593F-6395-44F2-8DA1-AF4FAAC0E5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DEC58A-BB76-46A0-9B7B-886173845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2BC7-7823-4DF6-81F1-7CEFB7B3C33C}" type="datetime1">
              <a:rPr lang="ru-RU" smtClean="0"/>
              <a:t>01.06.2022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7C3DC3-AF05-4AB9-B089-E3BC61D2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D01F44-8F79-4894-98A3-FF11F2C78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2450709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01.06.2022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9A3552E-ECCD-47E5-83C1-71615D0518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9EE7764-AA73-4C73-8268-06F27248C7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AFFB05-6CF9-4E6E-88CE-C9D1965E7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2BC7-7823-4DF6-81F1-7CEFB7B3C33C}" type="datetime1">
              <a:rPr lang="ru-RU" smtClean="0"/>
              <a:t>01.06.2022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57965CB-725E-4478-8AA5-03705215B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4A3EAC-8045-4966-B438-413D9E2F8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0522284"/>
      </p:ext>
    </p:extLst>
  </p:cSld>
  <p:clrMapOvr>
    <a:masterClrMapping/>
  </p:clrMapOvr>
  <p:hf hdr="0" ft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230728"/>
      </p:ext>
    </p:extLst>
  </p:cSld>
  <p:clrMapOvr>
    <a:masterClrMapping/>
  </p:clrMapOvr>
  <p:transition spd="slow">
    <p:wipe dir="r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13097"/>
      </p:ext>
    </p:extLst>
  </p:cSld>
  <p:clrMapOvr>
    <a:masterClrMapping/>
  </p:clrMapOvr>
  <p:transition spd="slow">
    <p:wipe dir="r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23388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01.06.2022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10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01.06.2022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01.06.2022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  <p:sldLayoutId id="2147483655" r:id="rId6"/>
    <p:sldLayoutId id="2147483672" r:id="rId7"/>
    <p:sldLayoutId id="2147483654" r:id="rId8"/>
    <p:sldLayoutId id="2147483650" r:id="rId9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01.06.2022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6A51BA-84C2-4F68-8B5E-94AA3BA57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A189D99-0333-4BD3-B723-8A751FCF3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1A24FC-15A7-491F-9DA9-0CA282CB0B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01.06.2022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4E6496-6D51-4AB3-9773-E2B10FBA99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B22ED61-AD67-4B84-8A31-CCEF6E79DE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3264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3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Проект «Магазин Пиццы»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Подзаголовок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01.06.2022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72DC239E-467F-48F2-8055-AA8A0C7CEE7B}"/>
              </a:ext>
            </a:extLst>
          </p:cNvPr>
          <p:cNvSpPr txBox="1">
            <a:spLocks/>
          </p:cNvSpPr>
          <p:nvPr/>
        </p:nvSpPr>
        <p:spPr>
          <a:xfrm>
            <a:off x="3356358" y="3037618"/>
            <a:ext cx="5692392" cy="7152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Спасибо за внимание!</a:t>
            </a:r>
          </a:p>
          <a:p>
            <a:endParaRPr lang="ru-RU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01.06.2022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Н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авигация в приложении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2C098C2-9AD4-4D3B-BEB7-D30207CF1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442065"/>
            <a:ext cx="10278909" cy="1314633"/>
          </a:xfrm>
          <a:prstGeom prst="rect">
            <a:avLst/>
          </a:prstGeom>
        </p:spPr>
      </p:pic>
      <p:sp>
        <p:nvSpPr>
          <p:cNvPr id="14" name="Объект 2">
            <a:extLst>
              <a:ext uri="{FF2B5EF4-FFF2-40B4-BE49-F238E27FC236}">
                <a16:creationId xmlns:a16="http://schemas.microsoft.com/office/drawing/2014/main" id="{1DE66C5D-02B6-40FE-AB7A-0AB677E6A331}"/>
              </a:ext>
            </a:extLst>
          </p:cNvPr>
          <p:cNvSpPr txBox="1">
            <a:spLocks/>
          </p:cNvSpPr>
          <p:nvPr/>
        </p:nvSpPr>
        <p:spPr>
          <a:xfrm>
            <a:off x="838199" y="1200639"/>
            <a:ext cx="6677025" cy="10636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Навигация в приложении реализована с помощью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навигационной панели.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01.06.2022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colorTemperature colorTemp="53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163" y="3339147"/>
            <a:ext cx="1173923" cy="179705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38C80D2-FE9E-452C-A60A-189EFD7A8754}"/>
              </a:ext>
            </a:extLst>
          </p:cNvPr>
          <p:cNvSpPr txBox="1">
            <a:spLocks/>
          </p:cNvSpPr>
          <p:nvPr/>
        </p:nvSpPr>
        <p:spPr>
          <a:xfrm>
            <a:off x="125881" y="498475"/>
            <a:ext cx="1543050" cy="56832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</a:rPr>
              <a:t>Меню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0E6FE158-DC9E-410C-94B8-3A1ECA864441}"/>
              </a:ext>
            </a:extLst>
          </p:cNvPr>
          <p:cNvSpPr txBox="1">
            <a:spLocks/>
          </p:cNvSpPr>
          <p:nvPr/>
        </p:nvSpPr>
        <p:spPr>
          <a:xfrm>
            <a:off x="125881" y="1037968"/>
            <a:ext cx="3688238" cy="36205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000" dirty="0"/>
              <a:t>При запуске приложения нас сразу встречает меню</a:t>
            </a:r>
            <a:r>
              <a:rPr lang="en-US" sz="2000" dirty="0"/>
              <a:t>, </a:t>
            </a:r>
            <a:r>
              <a:rPr lang="ru-RU" sz="2000" dirty="0"/>
              <a:t>в котором можно выбрать пиццу.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2000" dirty="0"/>
              <a:t>Список отображается в </a:t>
            </a:r>
            <a:r>
              <a:rPr lang="en-US" sz="2000" dirty="0" err="1"/>
              <a:t>ListView</a:t>
            </a:r>
            <a:r>
              <a:rPr lang="en-US" sz="2000" dirty="0"/>
              <a:t>,</a:t>
            </a:r>
            <a:r>
              <a:rPr lang="ru-RU" sz="2000" dirty="0"/>
              <a:t> что позволяет легко просматривать его.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2000" dirty="0"/>
              <a:t>В данный момент доступно 14 позиций.</a:t>
            </a:r>
            <a:endParaRPr lang="en-US" sz="2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6930D52-AF90-43B2-AA0F-FD874A912D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0" b="98313" l="4792" r="90000">
                        <a14:foregroundMark x1="11667" y1="49831" x2="6042" y2="43082"/>
                        <a14:foregroundMark x1="6042" y1="43082" x2="6875" y2="6637"/>
                        <a14:foregroundMark x1="6875" y1="6637" x2="14792" y2="675"/>
                        <a14:foregroundMark x1="14792" y1="675" x2="56042" y2="1237"/>
                        <a14:foregroundMark x1="56042" y1="1237" x2="69375" y2="1012"/>
                        <a14:foregroundMark x1="69375" y1="1012" x2="81042" y2="1125"/>
                        <a14:foregroundMark x1="6042" y1="44319" x2="5208" y2="62767"/>
                        <a14:foregroundMark x1="41458" y1="20810" x2="48333" y2="20360"/>
                        <a14:foregroundMark x1="52917" y1="13048" x2="38125" y2="12148"/>
                        <a14:foregroundMark x1="38125" y1="12148" x2="25000" y2="17435"/>
                        <a14:foregroundMark x1="25000" y1="17435" x2="35833" y2="12598"/>
                        <a14:foregroundMark x1="35833" y1="12598" x2="49375" y2="12036"/>
                        <a14:foregroundMark x1="49375" y1="12036" x2="36250" y2="14736"/>
                        <a14:foregroundMark x1="36250" y1="14736" x2="49792" y2="12373"/>
                        <a14:foregroundMark x1="49792" y1="12373" x2="54583" y2="13498"/>
                        <a14:foregroundMark x1="11667" y1="1462" x2="8125" y2="3600"/>
                        <a14:foregroundMark x1="40625" y1="30821" x2="39375" y2="33408"/>
                        <a14:foregroundMark x1="42083" y1="43757" x2="40208" y2="43420"/>
                        <a14:foregroundMark x1="38333" y1="41845" x2="35625" y2="44319"/>
                        <a14:foregroundMark x1="43333" y1="31496" x2="43958" y2="30821"/>
                        <a14:foregroundMark x1="44375" y1="29471" x2="43542" y2="32958"/>
                        <a14:foregroundMark x1="33333" y1="53431" x2="36667" y2="55231"/>
                        <a14:foregroundMark x1="46250" y1="53881" x2="58333" y2="57930"/>
                        <a14:foregroundMark x1="38958" y1="66367" x2="56250" y2="65354"/>
                        <a14:foregroundMark x1="56250" y1="65354" x2="60833" y2="66142"/>
                        <a14:foregroundMark x1="42500" y1="77953" x2="53333" y2="77615"/>
                        <a14:foregroundMark x1="27917" y1="90439" x2="33958" y2="91114"/>
                        <a14:foregroundMark x1="32083" y1="90439" x2="38542" y2="92463"/>
                        <a14:foregroundMark x1="21458" y1="6074" x2="52708" y2="8436"/>
                        <a14:foregroundMark x1="8333" y1="10799" x2="15000" y2="4049"/>
                        <a14:foregroundMark x1="15000" y1="4049" x2="27708" y2="2700"/>
                        <a14:foregroundMark x1="27708" y1="2700" x2="41042" y2="3375"/>
                        <a14:foregroundMark x1="41458" y1="1575" x2="70208" y2="2137"/>
                        <a14:foregroundMark x1="70208" y1="2137" x2="84167" y2="5287"/>
                        <a14:foregroundMark x1="84167" y1="5287" x2="84167" y2="11474"/>
                        <a14:foregroundMark x1="41042" y1="10349" x2="47708" y2="3937"/>
                        <a14:foregroundMark x1="47708" y1="3937" x2="62083" y2="3487"/>
                        <a14:foregroundMark x1="62083" y1="3487" x2="73125" y2="7199"/>
                        <a14:foregroundMark x1="73125" y1="7199" x2="75417" y2="13836"/>
                        <a14:foregroundMark x1="81667" y1="1237" x2="87917" y2="7762"/>
                        <a14:foregroundMark x1="87917" y1="7762" x2="88542" y2="14061"/>
                        <a14:foregroundMark x1="88333" y1="14511" x2="87083" y2="29809"/>
                        <a14:foregroundMark x1="87500" y1="3712" x2="88750" y2="10686"/>
                        <a14:foregroundMark x1="88750" y1="10686" x2="88542" y2="11361"/>
                        <a14:foregroundMark x1="88333" y1="15636" x2="88333" y2="40945"/>
                        <a14:foregroundMark x1="87917" y1="33183" x2="87708" y2="70191"/>
                        <a14:foregroundMark x1="7500" y1="88526" x2="12292" y2="95163"/>
                        <a14:foregroundMark x1="12292" y1="95163" x2="44167" y2="97638"/>
                        <a14:foregroundMark x1="44167" y1="97638" x2="73125" y2="96063"/>
                        <a14:foregroundMark x1="73125" y1="96063" x2="84375" y2="91676"/>
                        <a14:foregroundMark x1="84375" y1="91676" x2="87917" y2="88301"/>
                        <a14:foregroundMark x1="9375" y1="95163" x2="22708" y2="97525"/>
                        <a14:foregroundMark x1="22708" y1="97525" x2="25417" y2="96513"/>
                        <a14:foregroundMark x1="8750" y1="97525" x2="6250" y2="96513"/>
                        <a14:foregroundMark x1="6458" y1="89539" x2="8542" y2="76603"/>
                        <a14:foregroundMark x1="6042" y1="63217" x2="6042" y2="83915"/>
                        <a14:foregroundMark x1="87292" y1="69966" x2="85417" y2="84814"/>
                        <a14:foregroundMark x1="85417" y1="84814" x2="87500" y2="78403"/>
                        <a14:foregroundMark x1="88542" y1="95388" x2="88542" y2="95388"/>
                        <a14:foregroundMark x1="88542" y1="96513" x2="88542" y2="96513"/>
                        <a14:foregroundMark x1="89583" y1="95051" x2="89583" y2="95051"/>
                        <a14:foregroundMark x1="89583" y1="92126" x2="89583" y2="92126"/>
                        <a14:foregroundMark x1="88958" y1="89764" x2="88958" y2="89764"/>
                        <a14:foregroundMark x1="88542" y1="89989" x2="88542" y2="89989"/>
                        <a14:foregroundMark x1="88542" y1="87289" x2="88542" y2="87289"/>
                        <a14:foregroundMark x1="88958" y1="85377" x2="88958" y2="85377"/>
                        <a14:foregroundMark x1="88750" y1="85602" x2="88958" y2="74241"/>
                        <a14:foregroundMark x1="88333" y1="4949" x2="88333" y2="4949"/>
                        <a14:foregroundMark x1="88958" y1="6412" x2="88958" y2="6412"/>
                        <a14:foregroundMark x1="88750" y1="44094" x2="88750" y2="44094"/>
                        <a14:foregroundMark x1="88750" y1="48144" x2="88750" y2="48144"/>
                        <a14:foregroundMark x1="88750" y1="46907" x2="88750" y2="46907"/>
                        <a14:foregroundMark x1="88750" y1="50619" x2="88750" y2="50619"/>
                        <a14:foregroundMark x1="88750" y1="55231" x2="88750" y2="55231"/>
                        <a14:foregroundMark x1="89583" y1="59055" x2="89583" y2="59055"/>
                        <a14:foregroundMark x1="88750" y1="54106" x2="88750" y2="54106"/>
                        <a14:foregroundMark x1="88958" y1="52531" x2="88958" y2="52531"/>
                        <a14:foregroundMark x1="88750" y1="60742" x2="88750" y2="60742"/>
                        <a14:foregroundMark x1="89375" y1="61642" x2="89375" y2="61642"/>
                        <a14:foregroundMark x1="88958" y1="62542" x2="88958" y2="63105"/>
                        <a14:foregroundMark x1="88958" y1="64342" x2="88958" y2="64342"/>
                        <a14:foregroundMark x1="88333" y1="66142" x2="87917" y2="66592"/>
                        <a14:foregroundMark x1="89375" y1="67604" x2="89375" y2="67604"/>
                        <a14:foregroundMark x1="88542" y1="69291" x2="88542" y2="69629"/>
                        <a14:foregroundMark x1="88750" y1="69291" x2="88750" y2="69291"/>
                        <a14:foregroundMark x1="88750" y1="70866" x2="88750" y2="70866"/>
                        <a14:foregroundMark x1="88542" y1="72328" x2="88542" y2="72891"/>
                        <a14:foregroundMark x1="7708" y1="3262" x2="7708" y2="3262"/>
                        <a14:foregroundMark x1="6667" y1="3712" x2="6667" y2="3712"/>
                        <a14:foregroundMark x1="8542" y1="2700" x2="8542" y2="2700"/>
                        <a14:foregroundMark x1="5417" y1="5174" x2="5417" y2="30821"/>
                        <a14:foregroundMark x1="7708" y1="98425" x2="4792" y2="76490"/>
                        <a14:foregroundMark x1="4792" y1="76490" x2="5208" y2="75028"/>
                        <a14:foregroundMark x1="6042" y1="98313" x2="6042" y2="98313"/>
                        <a14:foregroundMark x1="7083" y1="97413" x2="7083" y2="97413"/>
                        <a14:foregroundMark x1="6250" y1="96738" x2="6250" y2="967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61303" y="1139665"/>
            <a:ext cx="2569200" cy="475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89256A-5BB4-4075-9E6F-4EC0BA7453F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Элемент выбора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82BF73-3C46-4A6E-A696-75EA5C4187C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114800" cy="44513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При выборе пиццы происходит переход на фрагмент выбора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Здесь можно узнать состав и ингредиенты, выбрать размер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и добавить в корзину.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9EA6B0-23D6-46E2-AD8A-3823D8058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39" b="97523" l="9515" r="89739">
                        <a14:foregroundMark x1="16231" y1="12387" x2="35634" y2="16329"/>
                        <a14:foregroundMark x1="35634" y1="16329" x2="40485" y2="16104"/>
                        <a14:foregroundMark x1="21828" y1="13739" x2="33396" y2="15090"/>
                        <a14:foregroundMark x1="31530" y1="13739" x2="49067" y2="14640"/>
                        <a14:foregroundMark x1="39179" y1="14302" x2="49254" y2="14189"/>
                        <a14:foregroundMark x1="26493" y1="8559" x2="32836" y2="15090"/>
                        <a14:foregroundMark x1="32836" y1="15090" x2="33022" y2="15090"/>
                        <a14:foregroundMark x1="24440" y1="8559" x2="24440" y2="9572"/>
                        <a14:foregroundMark x1="12313" y1="9347" x2="15485" y2="2590"/>
                        <a14:foregroundMark x1="15485" y1="2590" x2="27239" y2="1351"/>
                        <a14:foregroundMark x1="27239" y1="1351" x2="75373" y2="2590"/>
                        <a14:foregroundMark x1="75373" y1="2590" x2="82836" y2="8108"/>
                        <a14:foregroundMark x1="82836" y1="8108" x2="83209" y2="13288"/>
                        <a14:foregroundMark x1="14739" y1="7658" x2="25373" y2="3716"/>
                        <a14:foregroundMark x1="25373" y1="3716" x2="37500" y2="4617"/>
                        <a14:foregroundMark x1="37500" y1="4617" x2="49440" y2="7995"/>
                        <a14:foregroundMark x1="49440" y1="7995" x2="53358" y2="11712"/>
                        <a14:foregroundMark x1="12873" y1="87725" x2="15485" y2="94707"/>
                        <a14:foregroundMark x1="15485" y1="94707" x2="28545" y2="98536"/>
                        <a14:foregroundMark x1="28545" y1="98536" x2="40485" y2="98423"/>
                        <a14:foregroundMark x1="40485" y1="98423" x2="53358" y2="94257"/>
                        <a14:foregroundMark x1="53358" y1="94257" x2="55784" y2="83784"/>
                        <a14:foregroundMark x1="22575" y1="88514" x2="30224" y2="95270"/>
                        <a14:foregroundMark x1="30224" y1="95270" x2="44776" y2="94032"/>
                        <a14:foregroundMark x1="44776" y1="94032" x2="52052" y2="88288"/>
                        <a14:foregroundMark x1="52052" y1="88288" x2="52239" y2="86486"/>
                        <a14:foregroundMark x1="44963" y1="94482" x2="64366" y2="96284"/>
                        <a14:foregroundMark x1="64366" y1="96284" x2="71269" y2="87838"/>
                        <a14:foregroundMark x1="71269" y1="87838" x2="71455" y2="83896"/>
                        <a14:foregroundMark x1="36381" y1="89640" x2="43470" y2="95270"/>
                        <a14:foregroundMark x1="50000" y1="3604" x2="73507" y2="19595"/>
                        <a14:foregroundMark x1="73507" y1="19595" x2="74440" y2="19820"/>
                        <a14:foregroundMark x1="64925" y1="4167" x2="69030" y2="18581"/>
                        <a14:foregroundMark x1="41978" y1="6532" x2="36567" y2="18806"/>
                        <a14:foregroundMark x1="73694" y1="1239" x2="83396" y2="4955"/>
                        <a14:foregroundMark x1="83396" y1="4955" x2="84328" y2="10698"/>
                        <a14:foregroundMark x1="82836" y1="7207" x2="82836" y2="10586"/>
                        <a14:foregroundMark x1="82836" y1="6419" x2="81530" y2="10923"/>
                        <a14:foregroundMark x1="84515" y1="10135" x2="84328" y2="20946"/>
                        <a14:foregroundMark x1="84515" y1="21396" x2="82463" y2="43694"/>
                        <a14:foregroundMark x1="82463" y1="43694" x2="85261" y2="50563"/>
                        <a14:foregroundMark x1="85261" y1="50563" x2="83396" y2="69257"/>
                        <a14:foregroundMark x1="84701" y1="68018" x2="83769" y2="92680"/>
                        <a14:foregroundMark x1="53172" y1="97072" x2="66604" y2="97523"/>
                        <a14:foregroundMark x1="66604" y1="97523" x2="79104" y2="94820"/>
                        <a14:foregroundMark x1="79104" y1="94820" x2="83209" y2="89977"/>
                        <a14:foregroundMark x1="14179" y1="85811" x2="14366" y2="33784"/>
                        <a14:foregroundMark x1="11754" y1="10135" x2="14366" y2="17230"/>
                        <a14:foregroundMark x1="14366" y1="17230" x2="11567" y2="54842"/>
                        <a14:foregroundMark x1="11567" y1="54842" x2="13246" y2="90428"/>
                        <a14:foregroundMark x1="12500" y1="13288" x2="12313" y2="31532"/>
                        <a14:foregroundMark x1="84701" y1="3941" x2="86567" y2="10923"/>
                        <a14:foregroundMark x1="86567" y1="10923" x2="86194" y2="126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07493" y="1181100"/>
            <a:ext cx="2575698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84ADC8EB-151D-44D3-AF58-17573D55773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Корзина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BD4412F-65E4-4976-956E-03063D0D702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257800" cy="38893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 корзине отображаются все товары, которые были выбрали.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Можно удалить любой элемент по нажатию или сделать заказ.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541366-6ECF-4DCA-9A75-52E6A3F81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8990" l="424" r="99153">
                        <a14:foregroundMark x1="17797" y1="5387" x2="7443" y2="5471"/>
                        <a14:foregroundMark x1="4880" y1="8187" x2="7203" y2="15488"/>
                        <a14:foregroundMark x1="7203" y1="15488" x2="19068" y2="6622"/>
                        <a14:foregroundMark x1="19068" y1="6622" x2="7816" y2="5077"/>
                        <a14:foregroundMark x1="5378" y1="7660" x2="10169" y2="12346"/>
                        <a14:foregroundMark x1="10169" y1="12346" x2="25000" y2="13244"/>
                        <a14:foregroundMark x1="25000" y1="13244" x2="11229" y2="2581"/>
                        <a14:foregroundMark x1="11229" y1="2581" x2="18644" y2="32548"/>
                        <a14:foregroundMark x1="18644" y1="32548" x2="53814" y2="30191"/>
                        <a14:foregroundMark x1="53814" y1="30191" x2="64195" y2="23569"/>
                        <a14:foregroundMark x1="64195" y1="23569" x2="47881" y2="36476"/>
                        <a14:foregroundMark x1="47881" y1="36476" x2="26059" y2="97643"/>
                        <a14:foregroundMark x1="26059" y1="97643" x2="34534" y2="84063"/>
                        <a14:foregroundMark x1="34534" y1="84063" x2="19915" y2="81145"/>
                        <a14:foregroundMark x1="19915" y1="81145" x2="12076" y2="89562"/>
                        <a14:foregroundMark x1="12076" y1="89562" x2="14619" y2="91021"/>
                        <a14:foregroundMark x1="16525" y1="91807" x2="24788" y2="98653"/>
                        <a14:foregroundMark x1="24788" y1="98653" x2="20339" y2="88440"/>
                        <a14:foregroundMark x1="20339" y1="88440" x2="23093" y2="95286"/>
                        <a14:foregroundMark x1="23093" y1="95286" x2="89407" y2="98765"/>
                        <a14:foregroundMark x1="89407" y1="98765" x2="73093" y2="97194"/>
                        <a14:foregroundMark x1="73093" y1="97194" x2="91524" y2="93835"/>
                        <a14:foregroundMark x1="91524" y1="90051" x2="89619" y2="84736"/>
                        <a14:foregroundMark x1="89619" y1="84736" x2="89407" y2="84736"/>
                        <a14:foregroundMark x1="91524" y1="89900" x2="86864" y2="94388"/>
                        <a14:foregroundMark x1="86864" y1="94388" x2="75424" y2="87318"/>
                        <a14:foregroundMark x1="75424" y1="87318" x2="91102" y2="88889"/>
                        <a14:foregroundMark x1="91102" y1="88889" x2="91524" y2="88351"/>
                        <a14:foregroundMark x1="86229" y1="5612" x2="13347" y2="112"/>
                        <a14:foregroundMark x1="35805" y1="2918" x2="13771" y2="4938"/>
                        <a14:foregroundMark x1="13771" y1="4938" x2="4959" y2="8103"/>
                        <a14:foregroundMark x1="7228" y1="51454" x2="7839" y2="61504"/>
                        <a14:foregroundMark x1="5509" y1="23147" x2="7122" y2="49704"/>
                        <a14:foregroundMark x1="4873" y1="12682" x2="5087" y2="16210"/>
                        <a14:foregroundMark x1="3809" y1="95205" x2="4601" y2="97624"/>
                        <a14:foregroundMark x1="6833" y1="99054" x2="50000" y2="97868"/>
                        <a14:foregroundMark x1="6144" y1="78227" x2="5720" y2="86981"/>
                        <a14:foregroundMark x1="8051" y1="63524" x2="6780" y2="71044"/>
                        <a14:foregroundMark x1="6780" y1="71044" x2="7627" y2="73513"/>
                        <a14:foregroundMark x1="10593" y1="60045" x2="6358" y2="59755"/>
                        <a14:foregroundMark x1="8051" y1="49832" x2="7370" y2="50102"/>
                        <a14:foregroundMark x1="3641" y1="25067" x2="9958" y2="43434"/>
                        <a14:foregroundMark x1="89611" y1="54143" x2="89619" y2="54433"/>
                        <a14:foregroundMark x1="88347" y1="7632" x2="89483" y2="49422"/>
                        <a14:foregroundMark x1="89619" y1="54433" x2="89765" y2="54148"/>
                        <a14:foregroundMark x1="90295" y1="39671" x2="82203" y2="43659"/>
                        <a14:foregroundMark x1="84110" y1="19192" x2="86653" y2="33558"/>
                        <a14:foregroundMark x1="12500" y1="1010" x2="5932" y2="4714"/>
                        <a14:foregroundMark x1="8475" y1="1122" x2="8263" y2="1347"/>
                        <a14:foregroundMark x1="9534" y1="1908" x2="3814" y2="3479"/>
                        <a14:backgroundMark x1="95127" y1="25140" x2="94915" y2="28620"/>
                        <a14:backgroundMark x1="98305" y1="36027" x2="91525" y2="71829"/>
                        <a14:backgroundMark x1="91525" y1="71829" x2="95127" y2="78676"/>
                        <a14:backgroundMark x1="95127" y1="78676" x2="95339" y2="78900"/>
                        <a14:backgroundMark x1="95127" y1="78339" x2="95127" y2="95398"/>
                        <a14:backgroundMark x1="98941" y1="58249" x2="98729" y2="82379"/>
                        <a14:backgroundMark x1="98729" y1="82379" x2="98941" y2="83053"/>
                        <a14:backgroundMark x1="90678" y1="1571" x2="96398" y2="8642"/>
                        <a14:backgroundMark x1="96398" y1="8642" x2="96186" y2="28732"/>
                        <a14:backgroundMark x1="94915" y1="27497" x2="93008" y2="50393"/>
                        <a14:backgroundMark x1="92161" y1="50393" x2="91737" y2="54209"/>
                        <a14:backgroundMark x1="4625" y1="4191" x2="0" y2="9091"/>
                        <a14:backgroundMark x1="0" y1="9091" x2="212" y2="97868"/>
                        <a14:backgroundMark x1="212" y1="97868" x2="3602" y2="99888"/>
                        <a14:backgroundMark x1="3814" y1="98653" x2="5720" y2="99551"/>
                        <a14:backgroundMark x1="3814" y1="49607" x2="2331" y2="63749"/>
                        <a14:backgroundMark x1="1271" y1="13580" x2="1907" y2="21549"/>
                        <a14:backgroundMark x1="1907" y1="21549" x2="3602" y2="235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08516" y="757237"/>
            <a:ext cx="2830688" cy="53435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44043088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8691A60-30FE-44CB-8B65-98FFB1C923B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>
                <a:solidFill>
                  <a:schemeClr val="tx1">
                    <a:lumMod val="95000"/>
                    <a:lumOff val="5000"/>
                  </a:schemeClr>
                </a:solidFill>
              </a:rPr>
              <a:t>Заказы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FFA0C483-1FC0-4E3A-B479-8BC765118CC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743325" cy="373697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>
                <a:solidFill>
                  <a:schemeClr val="tx1">
                    <a:lumMod val="95000"/>
                    <a:lumOff val="5000"/>
                  </a:schemeClr>
                </a:solidFill>
              </a:rPr>
              <a:t>После создания заказа, он отправляется в список заказов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ru-RU">
                <a:solidFill>
                  <a:schemeClr val="tx1">
                    <a:lumMod val="95000"/>
                    <a:lumOff val="5000"/>
                  </a:schemeClr>
                </a:solidFill>
              </a:rPr>
              <a:t>находящийся в отдельной вкладке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ru-RU">
                <a:solidFill>
                  <a:schemeClr val="tx1">
                    <a:lumMod val="95000"/>
                    <a:lumOff val="5000"/>
                  </a:schemeClr>
                </a:solidFill>
              </a:rPr>
              <a:t>Список заказов отображается также с помощью 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ListView.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C110567-F829-466F-A791-6C7FF15C8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867" y="469900"/>
            <a:ext cx="2631297" cy="5562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84733013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CA0F3BF2-59FD-42C5-8CFE-F628AAB7E49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>
                <a:solidFill>
                  <a:schemeClr val="tx1">
                    <a:lumMod val="95000"/>
                    <a:lumOff val="5000"/>
                  </a:schemeClr>
                </a:solidFill>
              </a:rPr>
              <a:t>Локальная база данных</a:t>
            </a:r>
            <a:endParaRPr lang="ru-RU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45DAC414-C40B-4F97-A50A-C9F66DB00560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4848223" cy="32131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>
                <a:solidFill>
                  <a:schemeClr val="tx1">
                    <a:lumMod val="95000"/>
                    <a:lumOff val="5000"/>
                  </a:schemeClr>
                </a:solidFill>
              </a:rPr>
              <a:t>В проект подключена локальная база данных 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SQLite</a:t>
            </a:r>
            <a:r>
              <a:rPr lang="ru-RU">
                <a:solidFill>
                  <a:schemeClr val="tx1">
                    <a:lumMod val="95000"/>
                    <a:lumOff val="5000"/>
                  </a:schemeClr>
                </a:solidFill>
              </a:rPr>
              <a:t>, поэтому все заказы хранятся в памяти на устройстве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ru-RU">
                <a:solidFill>
                  <a:schemeClr val="tx1">
                    <a:lumMod val="95000"/>
                    <a:lumOff val="5000"/>
                  </a:schemeClr>
                </a:solidFill>
              </a:rPr>
              <a:t>А это значит что вы не потеряете свои заказы.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2200A24-E332-4253-9826-DAF2C7E8D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327" y="1825625"/>
            <a:ext cx="4619625" cy="218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638265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4DB0DDC4-1B9D-4CD4-A645-8F140DC91DCC}"/>
              </a:ext>
            </a:extLst>
          </p:cNvPr>
          <p:cNvSpPr txBox="1">
            <a:spLocks/>
          </p:cNvSpPr>
          <p:nvPr/>
        </p:nvSpPr>
        <p:spPr>
          <a:xfrm>
            <a:off x="523874" y="1060450"/>
            <a:ext cx="2882900" cy="7524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>
                <a:solidFill>
                  <a:schemeClr val="tx1">
                    <a:lumMod val="95000"/>
                    <a:lumOff val="5000"/>
                  </a:schemeClr>
                </a:solidFill>
              </a:rPr>
              <a:t>Фрагменты</a:t>
            </a:r>
            <a:endParaRPr lang="ru-RU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3A1F7D83-6ECF-445F-8182-B70F75176EDD}"/>
              </a:ext>
            </a:extLst>
          </p:cNvPr>
          <p:cNvSpPr txBox="1">
            <a:spLocks/>
          </p:cNvSpPr>
          <p:nvPr/>
        </p:nvSpPr>
        <p:spPr>
          <a:xfrm>
            <a:off x="523874" y="1812925"/>
            <a:ext cx="4711700" cy="2898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>
                <a:solidFill>
                  <a:schemeClr val="tx1">
                    <a:lumMod val="95000"/>
                    <a:lumOff val="5000"/>
                  </a:schemeClr>
                </a:solidFill>
              </a:rPr>
              <a:t>Благодаря реализации с фрагментами приложением удобно пользоваться как на телефоне так и на планшете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5075FA7-EC96-4862-8F02-B2F0D709D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694" y="1060450"/>
            <a:ext cx="6403068" cy="4737100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3132359569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B863ADC-7CD8-4B07-8CA1-219C00618FF2}"/>
              </a:ext>
            </a:extLst>
          </p:cNvPr>
          <p:cNvSpPr txBox="1">
            <a:spLocks/>
          </p:cNvSpPr>
          <p:nvPr/>
        </p:nvSpPr>
        <p:spPr>
          <a:xfrm>
            <a:off x="2238375" y="45085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Перспективы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0EB18F1A-BF9C-494A-A4B6-0FFAD4632AE9}"/>
              </a:ext>
            </a:extLst>
          </p:cNvPr>
          <p:cNvSpPr txBox="1">
            <a:spLocks/>
          </p:cNvSpPr>
          <p:nvPr/>
        </p:nvSpPr>
        <p:spPr>
          <a:xfrm>
            <a:off x="2238375" y="1358900"/>
            <a:ext cx="8210550" cy="46037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Приложение будет дорабатываться.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 планах добавить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:</a:t>
            </a:r>
          </a:p>
          <a:p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Фрагмент для просмотра подробной информации о совершенном заказе.</a:t>
            </a:r>
          </a:p>
          <a:p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Кнопка для очистки сразу всей корзины.</a:t>
            </a:r>
          </a:p>
          <a:p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Добавление возможности отмены заказов.</a:t>
            </a:r>
          </a:p>
          <a:p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Добавление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анимаций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улучшение пользовательского интерфейса.</a:t>
            </a:r>
          </a:p>
        </p:txBody>
      </p:sp>
    </p:spTree>
    <p:extLst>
      <p:ext uri="{BB962C8B-B14F-4D97-AF65-F5344CB8AC3E}">
        <p14:creationId xmlns:p14="http://schemas.microsoft.com/office/powerpoint/2010/main" val="231388430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212</Words>
  <Application>Microsoft Office PowerPoint</Application>
  <PresentationFormat>Широкоэкранный</PresentationFormat>
  <Paragraphs>42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10</vt:i4>
      </vt:variant>
    </vt:vector>
  </HeadingPairs>
  <TitlesOfParts>
    <vt:vector size="19" baseType="lpstr">
      <vt:lpstr>SamsungOne 800C</vt:lpstr>
      <vt:lpstr>Arial</vt:lpstr>
      <vt:lpstr>SamsungOne 450C</vt:lpstr>
      <vt:lpstr>Calibri Light</vt:lpstr>
      <vt:lpstr>Calibri</vt:lpstr>
      <vt:lpstr>Samsung IT School White</vt:lpstr>
      <vt:lpstr>Samsung IT School En</vt:lpstr>
      <vt:lpstr>Samsung IT School White En</vt:lpstr>
      <vt:lpstr>Тема Office</vt:lpstr>
      <vt:lpstr>Проект «Магазин Пиццы»</vt:lpstr>
      <vt:lpstr>Навигация в приложении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Тимур Акованцев</cp:lastModifiedBy>
  <cp:revision>33</cp:revision>
  <dcterms:created xsi:type="dcterms:W3CDTF">2020-05-25T08:37:09Z</dcterms:created>
  <dcterms:modified xsi:type="dcterms:W3CDTF">2022-06-01T10:28:32Z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